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Override PartName="/ppt/comments/modernComment_2E9E_B021CD24.xml" ContentType="application/vnd.ms-powerpoint.comments+xml"/>
  <Override PartName="/ppt/comments/modernComment_269D_530F19C8.xml" ContentType="application/vnd.ms-powerpoint.comments+xml"/>
  <Override PartName="/ppt/comments/modernComment_26D1_EF9D737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8"/>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18" r:id="rId75"/>
    <p:sldId id="2076138271" r:id="rId76"/>
    <p:sldId id="2076138219" r:id="rId77"/>
    <p:sldId id="2076138247" r:id="rId78"/>
    <p:sldId id="2076138299" r:id="rId79"/>
    <p:sldId id="2076138263" r:id="rId80"/>
    <p:sldId id="2076138264" r:id="rId81"/>
    <p:sldId id="2076138265" r:id="rId82"/>
    <p:sldId id="2076138266" r:id="rId83"/>
    <p:sldId id="2076138267" r:id="rId84"/>
    <p:sldId id="2076138254" r:id="rId85"/>
    <p:sldId id="262" r:id="rId86"/>
    <p:sldId id="207613825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502" autoAdjust="0"/>
  </p:normalViewPr>
  <p:slideViewPr>
    <p:cSldViewPr snapToGrid="0">
      <p:cViewPr varScale="1">
        <p:scale>
          <a:sx n="115" d="100"/>
          <a:sy n="115" d="100"/>
        </p:scale>
        <p:origin x="1986" y="90"/>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5:59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User creates Synapse Workspace and Spark pool and launches Synapse Studio.</a:t>
            </a:r>
          </a:p>
          <a:p>
            <a:pPr marL="285695" indent="-285695" defTabSz="914225">
              <a:spcAft>
                <a:spcPts val="600"/>
              </a:spcAft>
              <a:buFont typeface="Arial" panose="020B0604020202020204" pitchFamily="34" charset="0"/>
              <a:buChar char="•"/>
              <a:defRPr/>
            </a:pPr>
            <a:r>
              <a:rPr lang="en-US" sz="1200" dirty="0">
                <a:latin typeface="+mn-lt"/>
              </a:rPr>
              <a:t>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Spark session create request to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18/10/relationships/comments" Target="../comments/modernComment_2E9E_B021CD24.xml"/><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5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sv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69.xml"/><Relationship Id="rId5" Type="http://schemas.microsoft.com/office/2018/10/relationships/comments" Target="../comments/modernComment_26D1_EF9D7374.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42.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svg"/><Relationship Id="rId9" Type="http://schemas.openxmlformats.org/officeDocument/2006/relationships/image" Target="../media/image1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43.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hyperlink" Target="https://aka.ms/BC_EMEA_Day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p188="http://schemas.microsoft.com/office/powerpoint/2018/8/main" xmlns=""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Build Hands-on: Spark ML</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cxnSp>
        <p:nvCxnSpPr>
          <p:cNvPr id="90" name="Straight Connector 89">
            <a:extLst>
              <a:ext uri="{FF2B5EF4-FFF2-40B4-BE49-F238E27FC236}">
                <a16:creationId xmlns:a16="http://schemas.microsoft.com/office/drawing/2014/main" id="{499EC2D3-883D-4BD3-97CA-E9EF59C95843}"/>
              </a:ext>
            </a:extLst>
          </p:cNvPr>
          <p:cNvCxnSpPr>
            <a:cxnSpLocks/>
          </p:cNvCxnSpPr>
          <p:nvPr/>
        </p:nvCxnSpPr>
        <p:spPr>
          <a:xfrm flipH="1">
            <a:off x="779921" y="5961234"/>
            <a:ext cx="410785"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3E4CDB86-B6E8-46B2-9FAC-D4F73BC80017}"/>
              </a:ext>
            </a:extLst>
          </p:cNvPr>
          <p:cNvSpPr txBox="1"/>
          <p:nvPr/>
        </p:nvSpPr>
        <p:spPr>
          <a:xfrm>
            <a:off x="213198" y="5867672"/>
            <a:ext cx="705101" cy="230832"/>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14:45</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 xmlns:p188="http://schemas.microsoft.com/office/powerpoint/2018/8/main" r:id="rId5"/>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78 66 57</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52475"/>
            <a:ext cx="4762500"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722k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100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Hours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79</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80</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2031</TotalTime>
  <Words>4982</Words>
  <Application>Microsoft Office PowerPoint</Application>
  <PresentationFormat>Widescreen</PresentationFormat>
  <Paragraphs>914</Paragraphs>
  <Slides>81</Slides>
  <Notes>33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81</vt:i4>
      </vt:variant>
    </vt:vector>
  </HeadingPairs>
  <TitlesOfParts>
    <vt:vector size="93"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68</cp:revision>
  <dcterms:created xsi:type="dcterms:W3CDTF">2020-05-01T23:34:12Z</dcterms:created>
  <dcterms:modified xsi:type="dcterms:W3CDTF">2020-05-12T12:59:50Z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